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2D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1463040" cy="82296"/>
          </a:xfrm>
          <a:prstGeom prst="rect">
            <a:avLst/>
          </a:prstGeom>
          <a:solidFill>
            <a:srgbClr val="1DBC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1DBCC2"/>
                </a:solidFill>
                <a:latin typeface="Manrope"/>
              </a:rPr>
              <a:t>KB CLOUDCOUNT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9202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1">
                <a:solidFill>
                  <a:srgbClr val="FFFFFF"/>
                </a:solidFill>
                <a:latin typeface="Manrope"/>
              </a:rPr>
              <a:t>Presentation Title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356616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C9D4E0"/>
                </a:solidFill>
                <a:latin typeface="Manrope"/>
              </a:rPr>
              <a:t>Prepared by KB Cloudcount LTD ·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BC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27432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Manrope"/>
              </a:rPr>
              <a:t>Section Divider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DBC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64008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052D58"/>
                </a:solidFill>
                <a:latin typeface="Manrope"/>
              </a:rPr>
              <a:t>Content slide heading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4592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800">
                <a:solidFill>
                  <a:srgbClr val="111111"/>
                </a:solidFill>
                <a:latin typeface="Manrope"/>
              </a:rPr>
              <a:t>•  Key insight one — keep it to a single line where possible.</a:t>
            </a:r>
          </a:p>
          <a:p>
            <a:pPr>
              <a:spcAft>
                <a:spcPts val="1400"/>
              </a:spcAft>
            </a:pPr>
            <a:r>
              <a:rPr sz="1800">
                <a:solidFill>
                  <a:srgbClr val="111111"/>
                </a:solidFill>
                <a:latin typeface="Manrope"/>
              </a:rPr>
              <a:t>•  Key insight two — support with a figure or trend.</a:t>
            </a:r>
          </a:p>
          <a:p>
            <a:pPr>
              <a:spcAft>
                <a:spcPts val="1400"/>
              </a:spcAft>
            </a:pPr>
            <a:r>
              <a:rPr sz="1800">
                <a:solidFill>
                  <a:srgbClr val="111111"/>
                </a:solidFill>
                <a:latin typeface="Manrope"/>
              </a:rPr>
              <a:t>•  Key insight three — end with the recommended action.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0350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77777"/>
                </a:solidFill>
                <a:latin typeface="Manrope"/>
              </a:rPr>
              <a:t>kbcloudcount.com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