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2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1463040" cy="82296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111111"/>
                </a:solidFill>
                <a:latin typeface="Manrope"/>
              </a:rPr>
              <a:t>KB CLOUDCOUNT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9202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>
                <a:solidFill>
                  <a:srgbClr val="FFFFFF"/>
                </a:solidFill>
                <a:latin typeface="Manrope"/>
              </a:rPr>
              <a:t>Presentation Title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56616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C9D4E0"/>
                </a:solidFill>
                <a:latin typeface="Manrope"/>
              </a:rPr>
              <a:t>Prepared by KB Cloudcount LTD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27432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Manrope"/>
              </a:rPr>
              <a:t>Section Divider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64008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052D58"/>
                </a:solidFill>
                <a:latin typeface="Manrope"/>
              </a:rPr>
              <a:t>Content slide heading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one — keep it to a single line where possible.</a:t>
            </a:r>
          </a:p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two — support with a figure or trend.</a:t>
            </a:r>
          </a:p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three — end with the recommended action.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0350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77777"/>
                </a:solidFill>
                <a:latin typeface="Manrope"/>
              </a:rPr>
              <a:t>kbcloudcount.com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